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301" r:id="rId6"/>
    <p:sldId id="264" r:id="rId7"/>
    <p:sldId id="275" r:id="rId8"/>
    <p:sldId id="279" r:id="rId9"/>
    <p:sldId id="299" r:id="rId10"/>
    <p:sldId id="300" r:id="rId11"/>
    <p:sldId id="298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C18"/>
    <a:srgbClr val="F67B29"/>
    <a:srgbClr val="FFC620"/>
    <a:srgbClr val="64A1DB"/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7" d="100"/>
          <a:sy n="97" d="100"/>
        </p:scale>
        <p:origin x="900" y="78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5.wdp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3.jpeg"/><Relationship Id="rId7" Type="http://schemas.openxmlformats.org/officeDocument/2006/relationships/image" Target="../media/image32.jpeg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大数据存储系统与管理实验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武汉光电国家研究中心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基础设施的发展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b="5732"/>
          <a:stretch>
            <a:fillRect/>
          </a:stretch>
        </p:blipFill>
        <p:spPr>
          <a:xfrm>
            <a:off x="1473835" y="1691005"/>
            <a:ext cx="6196330" cy="4612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</a:t>
            </a:r>
            <a:r>
              <a:rPr lang="zh-CN" altLang="en-US" dirty="0" smtClean="0"/>
              <a:t>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03-24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03-31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/mock-s3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-shell/osm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04-07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04-14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16200000">
            <a:off x="5234940" y="4671695"/>
            <a:ext cx="906780" cy="127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7" idx="2"/>
          </p:cNvCxnSpPr>
          <p:nvPr/>
        </p:nvCxnSpPr>
        <p:spPr>
          <a:xfrm rot="16200000" flipV="1">
            <a:off x="6501130" y="3806190"/>
            <a:ext cx="821690" cy="164719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16200000">
            <a:off x="5874385" y="2713990"/>
            <a:ext cx="779780" cy="1150620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1436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4725" y="4629785"/>
            <a:ext cx="820420" cy="1270"/>
          </a:xfrm>
          <a:prstGeom prst="bentConnector3">
            <a:avLst>
              <a:gd name="adj1" fmla="val 50000"/>
            </a:avLst>
          </a:prstGeom>
          <a:ln w="38100">
            <a:solidFill>
              <a:srgbClr val="FFC62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6418" y="2842578"/>
            <a:ext cx="781050" cy="894715"/>
          </a:xfrm>
          <a:prstGeom prst="bentConnector3">
            <a:avLst>
              <a:gd name="adj1" fmla="val 50041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98515" y="4091305"/>
            <a:ext cx="379730" cy="1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E66C1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副教授，武汉光电国家研究中心，存储部，</a:t>
            </a:r>
            <a:r>
              <a:rPr lang="en-US" altLang="zh-CN" sz="2000" dirty="0"/>
              <a:t>C523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6,7,</a:t>
            </a:r>
            <a:r>
              <a:rPr lang="en-US" altLang="zh-CN" sz="2000" dirty="0" smtClean="0">
                <a:solidFill>
                  <a:schemeClr val="tx1"/>
                </a:solidFill>
                <a:uFillTx/>
              </a:rPr>
              <a:t>8</a:t>
            </a:r>
            <a:r>
              <a:rPr lang="zh-CN" altLang="en-US" sz="2000" dirty="0" smtClean="0">
                <a:solidFill>
                  <a:schemeClr val="tx1"/>
                </a:solidFill>
                <a:uFillTx/>
              </a:rPr>
              <a:t>周</a:t>
            </a:r>
            <a:r>
              <a:rPr lang="zh-CN" altLang="en-US" sz="2000" dirty="0" smtClean="0"/>
              <a:t>，周四</a:t>
            </a:r>
            <a:r>
              <a:rPr lang="en-US" altLang="zh-CN" sz="2000" dirty="0" smtClean="0"/>
              <a:t>18:30-21:50</a:t>
            </a:r>
            <a:r>
              <a:rPr lang="zh-CN" altLang="zh-CN" sz="2000" dirty="0" smtClean="0"/>
              <a:t>，南一楼</a:t>
            </a:r>
            <a:r>
              <a:rPr lang="en-US" altLang="zh-CN" sz="2000" dirty="0" smtClean="0"/>
              <a:t>808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600" dirty="0" smtClean="0"/>
              <a:t>https://github.com/cs-course/bigdata-storage-experiment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</a:t>
            </a:r>
            <a:r>
              <a:rPr lang="en-US" altLang="zh-CN" sz="1200" dirty="0" smtClean="0"/>
              <a:t>bigdata</a:t>
            </a:r>
            <a:r>
              <a:rPr lang="zh-CN" altLang="en-US" sz="1200" dirty="0" smtClean="0"/>
              <a:t>-storage-experiment-assignment-20</a:t>
            </a:r>
            <a:r>
              <a:rPr lang="en-US" altLang="zh-CN" sz="1200" dirty="0" smtClean="0"/>
              <a:t>22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zshi@hust.edu.cn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err="1"/>
              <a:t>Github</a:t>
            </a:r>
            <a:r>
              <a:rPr lang="en-US" altLang="zh-CN" dirty="0"/>
              <a:t>/</a:t>
            </a:r>
            <a:r>
              <a:rPr lang="en-US" altLang="zh-CN" dirty="0" err="1"/>
              <a:t>Gitlab</a:t>
            </a:r>
            <a:r>
              <a:rPr lang="en-US" altLang="zh-CN" dirty="0"/>
              <a:t>/</a:t>
            </a:r>
            <a:r>
              <a:rPr lang="en-US" altLang="zh-CN" dirty="0" err="1"/>
              <a:t>Gitee</a:t>
            </a:r>
            <a:r>
              <a:rPr lang="en-US" altLang="zh-CN" dirty="0"/>
              <a:t>/</a:t>
            </a:r>
            <a:r>
              <a:rPr lang="en-US" altLang="zh-CN" dirty="0" err="1"/>
              <a:t>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(</a:t>
            </a:r>
            <a:r>
              <a:rPr lang="zh-CN" altLang="en-US" dirty="0" smtClean="0"/>
              <a:t>可选</a:t>
            </a:r>
            <a:r>
              <a:rPr lang="en-US" altLang="zh-CN" dirty="0" smtClean="0"/>
              <a:t>)</a:t>
            </a:r>
            <a:r>
              <a:rPr lang="zh-CN" altLang="en-US" dirty="0" smtClean="0"/>
              <a:t>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260985" y="6120130"/>
            <a:ext cx="8632825" cy="36004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https://github.com/cs-course/bigdata-storage-experiment/blob/master/report-template.doc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459794" y="2192594"/>
            <a:ext cx="452283" cy="1966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2019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93428" y="5365750"/>
            <a:ext cx="764622" cy="106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2022.04.14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93428" y="5019131"/>
            <a:ext cx="978935" cy="135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计算机</a:t>
            </a:r>
            <a:r>
              <a:rPr lang="en-US" altLang="zh-CN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1901</a:t>
            </a:r>
            <a:r>
              <a:rPr lang="zh-CN" altLang="en-US" sz="1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班</a:t>
            </a:r>
            <a:endParaRPr lang="zh-CN" altLang="en-US" sz="1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万维网快速演化</a:t>
            </a:r>
            <a:endParaRPr lang="zh-CN" alt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60-secon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0825" cy="686244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0" y="6120000"/>
            <a:ext cx="9144000" cy="738000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 smtClean="0"/>
              <a:t>持续</a:t>
            </a:r>
            <a:r>
              <a:rPr lang="zh-CN" altLang="en-US" sz="3600" dirty="0" smtClean="0"/>
              <a:t>制造着数据</a:t>
            </a:r>
            <a:endParaRPr lang="zh-CN" altLang="en-US" sz="36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数据的</a:t>
            </a:r>
            <a:r>
              <a:rPr lang="zh-CN" altLang="en-US"/>
              <a:t>规模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dc_data-age-20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691005"/>
            <a:ext cx="7502525" cy="494919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基础设施的</a:t>
            </a:r>
            <a:r>
              <a:rPr lang="zh-CN" altLang="en-US"/>
              <a:t>建设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The-place-and-interplay-of-the-endpoints-the-edge-and-the-core-according-to-IDC-source-IDC-Datasphere-whitepaper-download-here-PDF-ope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1691005"/>
            <a:ext cx="5009515" cy="507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8555" y="6522720"/>
            <a:ext cx="8004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https://www.i-scoop.eu/big-data-action-value-context/data-age-2025-datasphere/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1703</Words>
  <Application>WPS 演示</Application>
  <PresentationFormat>全屏显示(4:3)</PresentationFormat>
  <Paragraphs>316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Segoe Print</vt:lpstr>
      <vt:lpstr>Calibri</vt:lpstr>
      <vt:lpstr>Courier New</vt:lpstr>
      <vt:lpstr>Office 主题</vt:lpstr>
      <vt:lpstr>大数据存储系统与管理实验</vt:lpstr>
      <vt:lpstr>基本信息</vt:lpstr>
      <vt:lpstr>课程背景</vt:lpstr>
      <vt:lpstr>PowerPoint 演示文稿</vt:lpstr>
      <vt:lpstr>课程背景</vt:lpstr>
      <vt:lpstr>课程背景</vt:lpstr>
      <vt:lpstr>课程背景</vt:lpstr>
      <vt:lpstr>数据的规模</vt:lpstr>
      <vt:lpstr>基础设施的建设</vt:lpstr>
      <vt:lpstr>基础设施的发展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157</cp:revision>
  <dcterms:created xsi:type="dcterms:W3CDTF">2017-02-15T00:30:00Z</dcterms:created>
  <dcterms:modified xsi:type="dcterms:W3CDTF">2022-03-08T02:34:52Z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